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</p:sldMasterIdLst>
  <p:notesMasterIdLst>
    <p:notesMasterId r:id="rId16"/>
  </p:notesMasterIdLst>
  <p:sldIdLst>
    <p:sldId id="256" r:id="rId4"/>
    <p:sldId id="258" r:id="rId5"/>
    <p:sldId id="260" r:id="rId6"/>
    <p:sldId id="263" r:id="rId7"/>
    <p:sldId id="264" r:id="rId8"/>
    <p:sldId id="265" r:id="rId9"/>
    <p:sldId id="270" r:id="rId10"/>
    <p:sldId id="261" r:id="rId11"/>
    <p:sldId id="262" r:id="rId12"/>
    <p:sldId id="267" r:id="rId13"/>
    <p:sldId id="25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79971" autoAdjust="0"/>
  </p:normalViewPr>
  <p:slideViewPr>
    <p:cSldViewPr>
      <p:cViewPr varScale="1">
        <p:scale>
          <a:sx n="73" d="100"/>
          <a:sy n="73" d="100"/>
        </p:scale>
        <p:origin x="-187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C6D9C-CC8C-4F4F-B2EA-148BC9A06C9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80FDD-ECFA-4813-B98F-6E877583C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0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80FDD-ECFA-4813-B98F-6E877583C2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8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80FDD-ECFA-4813-B98F-6E877583C2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7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38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6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7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01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37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12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1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94DDF40-878D-4088-8039-C0FF4C4F93B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C05B599-8C38-4B80-8865-BA7FB08B457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886"/>
            <a:ext cx="8229600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KỸ NĂNG THUYẾT TRÌNH</a:t>
            </a:r>
            <a:endParaRPr lang="en-US" sz="4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4114800"/>
            <a:ext cx="6400800" cy="1600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SVTT: </a:t>
            </a:r>
            <a:r>
              <a:rPr lang="en-US" sz="3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Đổ</a:t>
            </a:r>
            <a:r>
              <a:rPr lang="en-US" sz="3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Trọng</a:t>
            </a:r>
            <a:r>
              <a:rPr lang="en-US" sz="3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Hảo</a:t>
            </a:r>
            <a:endParaRPr lang="en-US" sz="36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600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Lớp</a:t>
            </a:r>
            <a:r>
              <a:rPr lang="en-US" sz="3600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 DA17TT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3" r="17268"/>
          <a:stretch/>
        </p:blipFill>
        <p:spPr>
          <a:xfrm>
            <a:off x="2438400" y="3048000"/>
            <a:ext cx="1743307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nhac nen 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3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7001">
              <a:srgbClr val="E6E6E6"/>
            </a:gs>
            <a:gs pos="32001">
              <a:srgbClr val="7D8496"/>
            </a:gs>
            <a:gs pos="47000">
              <a:srgbClr val="E6E6E6"/>
            </a:gs>
            <a:gs pos="85001">
              <a:srgbClr val="7D8496"/>
            </a:gs>
            <a:gs pos="100000">
              <a:srgbClr val="E6E6E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0620"/>
            <a:ext cx="5486400" cy="3645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6434667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02" y="533400"/>
            <a:ext cx="8207893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02" y="990600"/>
            <a:ext cx="9033932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18889 L -0.23924 0.03611 C -0.2908 0.00139 -0.36788 -0.01666 -0.44844 -0.01666 C -0.54028 -0.01666 -0.61389 0.00139 -0.66528 0.03611 L -0.91128 0.18889 " pathEditMode="relative" rAng="0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37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93038 -0.0148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28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370114"/>
            <a:ext cx="8839200" cy="120032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endParaRPr lang="en-US" sz="3600" dirty="0" smtClean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3600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7011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Hãy</a:t>
            </a:r>
            <a:r>
              <a:rPr lang="en-US" sz="3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làm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76205" y="941809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cảm</a:t>
            </a:r>
            <a:r>
              <a:rPr lang="en-US" sz="3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thấy</a:t>
            </a:r>
            <a:r>
              <a:rPr lang="en-US" sz="3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yêu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216754" y="94588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cha </a:t>
            </a:r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mẹ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867400" y="37011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nếu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40181" y="376923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điều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này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1800" y="370114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bạn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đã</a:t>
            </a:r>
            <a:endParaRPr lang="en-US" sz="3600" dirty="0" smtClean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9617" y="924112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vô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bờ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bến</a:t>
            </a:r>
            <a:r>
              <a:rPr lang="en-US" sz="36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của</a:t>
            </a:r>
            <a:endParaRPr lang="en-US" sz="3600" dirty="0" smtClean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7245" y="2061311"/>
            <a:ext cx="5250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1.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Xin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Lỗi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Cha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Mẹ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0" y="3005013"/>
            <a:ext cx="55659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2.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Cảm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ơn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Cha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Mẹ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4600" y="3909926"/>
            <a:ext cx="4698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3.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Tự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hào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về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họ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08366" y="4985656"/>
            <a:ext cx="5659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4. </a:t>
            </a:r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Tặng</a:t>
            </a:r>
            <a:r>
              <a:rPr lang="en-U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quà</a:t>
            </a:r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cho</a:t>
            </a:r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54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họ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70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7" presetClass="emph" presetSubtype="0" fill="remove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2"/>
      <p:bldP spid="7" grpId="3"/>
      <p:bldP spid="7" grpId="4"/>
      <p:bldP spid="7" grpId="5"/>
      <p:bldP spid="8" grpId="0"/>
      <p:bldP spid="8" grpId="2"/>
      <p:bldP spid="8" grpId="3"/>
      <p:bldP spid="8" grpId="4"/>
      <p:bldP spid="8" grpId="5"/>
      <p:bldP spid="9" grpId="0"/>
      <p:bldP spid="9" grpId="2"/>
      <p:bldP spid="9" grpId="3"/>
      <p:bldP spid="9" grpId="4"/>
      <p:bldP spid="9" grpId="5"/>
      <p:bldP spid="10" grpId="0"/>
      <p:bldP spid="10" grpId="2"/>
      <p:bldP spid="10" grpId="3"/>
      <p:bldP spid="10" grpId="4"/>
      <p:bldP spid="10" grpId="5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17" y="3760090"/>
            <a:ext cx="4553583" cy="3097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895" y="2668012"/>
            <a:ext cx="6184705" cy="25853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894" y="2668012"/>
            <a:ext cx="6184705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9895" y="2644062"/>
            <a:ext cx="6184705" cy="2585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893" y="2644061"/>
            <a:ext cx="6184705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892" y="2672477"/>
            <a:ext cx="6184705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0367" y="2668011"/>
            <a:ext cx="6184705" cy="258532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9891" y="2668010"/>
            <a:ext cx="61847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Chân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Thành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cảm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ơn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thầy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và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các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bạn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đã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lắng</a:t>
            </a:r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nghe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3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158072">
            <a:off x="1801757" y="532982"/>
            <a:ext cx="2430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Chủ</a:t>
            </a:r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đề</a:t>
            </a:r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:</a:t>
            </a:r>
            <a:endParaRPr 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8181" y="2967335"/>
            <a:ext cx="73276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TÌNH CẢM GIA ĐÌNH</a:t>
            </a:r>
            <a:endParaRPr lang="en-US" sz="6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99720" y="134539"/>
            <a:ext cx="3544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TÌNH CHA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15480" y="1513114"/>
            <a:ext cx="445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Quyển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Nhật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ký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849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ertical Scroll 8"/>
          <p:cNvSpPr/>
          <p:nvPr/>
        </p:nvSpPr>
        <p:spPr>
          <a:xfrm>
            <a:off x="5562600" y="533400"/>
            <a:ext cx="3581400" cy="419100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7200" y="1219200"/>
            <a:ext cx="4419600" cy="4114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1981200" y="2804652"/>
            <a:ext cx="1447800" cy="1081548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838516" y="175260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 MẸ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060" y="3022260"/>
            <a:ext cx="104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8293" y="1106269"/>
            <a:ext cx="1307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Ích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Kỷ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600" y="1755058"/>
            <a:ext cx="281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Ngang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Bướng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143" y="2481486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Nổi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Loạn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1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03935 C -3.33333E-6 0.05695 0.13889 0.07894 0.25209 0.07894 L 0.50417 0.07894 " pathEditMode="relative" rAng="0" ptsTypes="FfFF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39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03935 C -3.33333E-6 0.05695 0.13889 0.07894 0.25209 0.07894 L 0.50417 0.07894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14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5" grpId="1" animBg="1"/>
      <p:bldP spid="5" grpId="2" animBg="1"/>
      <p:bldP spid="5" grpId="3" animBg="1"/>
      <p:bldP spid="4" grpId="0" animBg="1"/>
      <p:bldP spid="6" grpId="0"/>
      <p:bldP spid="6" grpId="1"/>
      <p:bldP spid="6" grpId="2"/>
      <p:bldP spid="6" grpId="3"/>
      <p:bldP spid="7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r="4673"/>
          <a:stretch/>
        </p:blipFill>
        <p:spPr>
          <a:xfrm>
            <a:off x="-25215" y="3671333"/>
            <a:ext cx="3959429" cy="3221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47408" y="-5360"/>
            <a:ext cx="13324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4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23808" y="-5360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vĩ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đại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nhất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00" y="4038600"/>
            <a:ext cx="15728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347408" y="645526"/>
            <a:ext cx="13324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8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023808" y="645526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gì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cũng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227182" y="1447800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12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23808" y="1447798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không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một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chút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này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227180" y="2249269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23808" y="2249268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cỗ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hủ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mất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rồi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227181" y="3051966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18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023808" y="3069103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Không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muốn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trao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đổi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với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nữa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023808" y="4685433"/>
            <a:ext cx="44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muốn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sống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tự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do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76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14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20" dur="1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26" dur="1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32" dur="1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38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56927 0.00856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2" y="4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4.07407E-6 L -0.69011 0.00301 " pathEditMode="relative" rAng="0" ptsTypes="AA">
                                      <p:cBhvr>
                                        <p:cTn id="44" dur="1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303177"/>
            <a:ext cx="4298988" cy="35548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27183" y="228599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23808" y="228598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một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chút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về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này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48954" y="945719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40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23807" y="914400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phải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nên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hỏi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ý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kiến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48953" y="1668275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60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23807" y="1668275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tất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cả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mọi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48952" y="2431239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65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23808" y="2431238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nhớ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nhiều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lắm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9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14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348 0.00093 L -1.04514 0.00093 " pathEditMode="relative" rAng="0" ptsTypes="AA">
                                      <p:cBhvr>
                                        <p:cTn id="20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7222 -0.00139 L -1.04097 -0.00139 " pathEditMode="relative" rAng="0" ptsTypes="AA">
                                      <p:cBhvr>
                                        <p:cTn id="26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36 3.7037E-6 L -1.02327 -0.0018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90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173 -0.00186 L -1.0434 -0.00186 " pathEditMode="relative" rAng="0" ptsTypes="AA">
                                      <p:cBhvr>
                                        <p:cTn id="32" dur="1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r="4673"/>
          <a:stretch/>
        </p:blipFill>
        <p:spPr>
          <a:xfrm>
            <a:off x="-25215" y="3671333"/>
            <a:ext cx="3959429" cy="3221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49461"/>
            <a:ext cx="13324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4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-49461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vĩ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đại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nhất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31939" y="4043353"/>
            <a:ext cx="15728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01425"/>
            <a:ext cx="13324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8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6400" y="601425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gì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cũng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20226" y="1403699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12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6400" y="1403697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không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biết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một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chút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chuyện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này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20228" y="2205168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15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6400" y="2205167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cỗ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hủ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mất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rồi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120227" y="3007865"/>
            <a:ext cx="15728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18 </a:t>
            </a:r>
            <a:r>
              <a:rPr lang="en-US" sz="36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tuổi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76400" y="3025002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Không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muốn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trao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đổi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với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bố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nữa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18372" y="4687669"/>
            <a:ext cx="44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Tôi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muốn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sống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tự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do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65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0"/>
            <a:ext cx="91440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/>
          <a:stretch/>
        </p:blipFill>
        <p:spPr>
          <a:xfrm>
            <a:off x="-1" y="0"/>
            <a:ext cx="914400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6201" y="134539"/>
            <a:ext cx="30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TÌNH MẸ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" y="1200149"/>
            <a:ext cx="9152710" cy="5660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5934670"/>
            <a:ext cx="612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Mẹ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luôn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thương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60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221</Words>
  <Application>Microsoft Office PowerPoint</Application>
  <PresentationFormat>On-screen Show (4:3)</PresentationFormat>
  <Paragraphs>62</Paragraphs>
  <Slides>12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Oriel</vt:lpstr>
      <vt:lpstr>Office Theme</vt:lpstr>
      <vt:lpstr>Waveform</vt:lpstr>
      <vt:lpstr>KỸ NĂNG THUYẾT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KỸ NĂNG THUYẾT TRÌNH</dc:title>
  <dc:creator>Hao Do</dc:creator>
  <cp:lastModifiedBy>Hao Do</cp:lastModifiedBy>
  <cp:revision>31</cp:revision>
  <dcterms:created xsi:type="dcterms:W3CDTF">2017-11-05T07:28:56Z</dcterms:created>
  <dcterms:modified xsi:type="dcterms:W3CDTF">2017-11-09T03:49:43Z</dcterms:modified>
</cp:coreProperties>
</file>